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Glacial Indifference Bold" charset="1" panose="00000800000000000000"/>
      <p:regular r:id="rId19"/>
    </p:embeddedFont>
    <p:embeddedFont>
      <p:font typeface="Canva Sans Bold" charset="1" panose="020B0803030501040103"/>
      <p:regular r:id="rId20"/>
    </p:embeddedFont>
    <p:embeddedFont>
      <p:font typeface="League Spartan" charset="1" panose="00000800000000000000"/>
      <p:regular r:id="rId21"/>
    </p:embeddedFont>
    <p:embeddedFont>
      <p:font typeface="Telegraf Bold" charset="1" panose="00000800000000000000"/>
      <p:regular r:id="rId22"/>
    </p:embeddedFont>
    <p:embeddedFont>
      <p:font typeface="Arial" charset="1" panose="020B0502020202020204"/>
      <p:regular r:id="rId23"/>
    </p:embeddedFont>
    <p:embeddedFont>
      <p:font typeface="The Mumbai Sticker" charset="1" panose="000005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3615" y="460848"/>
            <a:ext cx="17957643" cy="9426655"/>
          </a:xfrm>
          <a:custGeom>
            <a:avLst/>
            <a:gdLst/>
            <a:ahLst/>
            <a:cxnLst/>
            <a:rect r="r" b="b" t="t" l="l"/>
            <a:pathLst>
              <a:path h="9426655" w="17957643">
                <a:moveTo>
                  <a:pt x="0" y="0"/>
                </a:moveTo>
                <a:lnTo>
                  <a:pt x="17957643" y="0"/>
                </a:lnTo>
                <a:lnTo>
                  <a:pt x="17957643" y="9426655"/>
                </a:lnTo>
                <a:lnTo>
                  <a:pt x="0" y="9426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48" t="-9704" r="-1648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92541" y="5621856"/>
            <a:ext cx="4459130" cy="3086100"/>
            <a:chOff x="0" y="0"/>
            <a:chExt cx="1174421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74421" cy="812800"/>
            </a:xfrm>
            <a:custGeom>
              <a:avLst/>
              <a:gdLst/>
              <a:ahLst/>
              <a:cxnLst/>
              <a:rect r="r" b="b" t="t" l="l"/>
              <a:pathLst>
                <a:path h="812800" w="1174421">
                  <a:moveTo>
                    <a:pt x="0" y="0"/>
                  </a:moveTo>
                  <a:lnTo>
                    <a:pt x="1174421" y="0"/>
                  </a:lnTo>
                  <a:lnTo>
                    <a:pt x="117442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174421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92541" y="5903161"/>
            <a:ext cx="8486090" cy="3135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b="true" sz="3799" u="sng">
                <a:solidFill>
                  <a:srgbClr val="14284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Group - 3</a:t>
            </a:r>
          </a:p>
          <a:p>
            <a:pPr algn="ctr">
              <a:lnSpc>
                <a:spcPts val="3920"/>
              </a:lnSpc>
            </a:pPr>
            <a:r>
              <a:rPr lang="en-US" sz="2800" b="true">
                <a:solidFill>
                  <a:srgbClr val="14284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Shashank  Raj(202401100300226)</a:t>
            </a:r>
          </a:p>
          <a:p>
            <a:pPr algn="ctr">
              <a:lnSpc>
                <a:spcPts val="3920"/>
              </a:lnSpc>
            </a:pPr>
            <a:r>
              <a:rPr lang="en-US" sz="2800" b="true">
                <a:solidFill>
                  <a:srgbClr val="14284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Shobhit Tripathi(202401100300237)</a:t>
            </a:r>
          </a:p>
          <a:p>
            <a:pPr algn="ctr">
              <a:lnSpc>
                <a:spcPts val="3920"/>
              </a:lnSpc>
            </a:pPr>
            <a:r>
              <a:rPr lang="en-US" sz="2800" b="true">
                <a:solidFill>
                  <a:srgbClr val="14284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Swayam Srivastava(202401100300258)</a:t>
            </a:r>
          </a:p>
          <a:p>
            <a:pPr algn="ctr">
              <a:lnSpc>
                <a:spcPts val="3920"/>
              </a:lnSpc>
            </a:pPr>
            <a:r>
              <a:rPr lang="en-US" sz="2800" b="true">
                <a:solidFill>
                  <a:srgbClr val="14284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Utkarsh Gupta(202401100300250)</a:t>
            </a:r>
          </a:p>
          <a:p>
            <a:pPr algn="ctr">
              <a:lnSpc>
                <a:spcPts val="3920"/>
              </a:lnSpc>
            </a:pPr>
            <a:r>
              <a:rPr lang="en-US" sz="2800" b="true">
                <a:solidFill>
                  <a:srgbClr val="14284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Yogesh Verma(202401100300289)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5720"/>
            <a:ext cx="18370009" cy="10241280"/>
          </a:xfrm>
          <a:custGeom>
            <a:avLst/>
            <a:gdLst/>
            <a:ahLst/>
            <a:cxnLst/>
            <a:rect r="r" b="b" t="t" l="l"/>
            <a:pathLst>
              <a:path h="10241280" w="18370009">
                <a:moveTo>
                  <a:pt x="0" y="0"/>
                </a:moveTo>
                <a:lnTo>
                  <a:pt x="18370009" y="0"/>
                </a:lnTo>
                <a:lnTo>
                  <a:pt x="18370009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5720"/>
            <a:ext cx="18288000" cy="10195560"/>
          </a:xfrm>
          <a:custGeom>
            <a:avLst/>
            <a:gdLst/>
            <a:ahLst/>
            <a:cxnLst/>
            <a:rect r="r" b="b" t="t" l="l"/>
            <a:pathLst>
              <a:path h="10195560" w="18288000">
                <a:moveTo>
                  <a:pt x="0" y="0"/>
                </a:moveTo>
                <a:lnTo>
                  <a:pt x="18288000" y="0"/>
                </a:lnTo>
                <a:lnTo>
                  <a:pt x="18288000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050" y="45720"/>
            <a:ext cx="18288000" cy="10195560"/>
          </a:xfrm>
          <a:custGeom>
            <a:avLst/>
            <a:gdLst/>
            <a:ahLst/>
            <a:cxnLst/>
            <a:rect r="r" b="b" t="t" l="l"/>
            <a:pathLst>
              <a:path h="10195560" w="18288000">
                <a:moveTo>
                  <a:pt x="0" y="0"/>
                </a:moveTo>
                <a:lnTo>
                  <a:pt x="18288000" y="0"/>
                </a:lnTo>
                <a:lnTo>
                  <a:pt x="18288000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089519" y="3970574"/>
            <a:ext cx="2706102" cy="4416094"/>
            <a:chOff x="0" y="0"/>
            <a:chExt cx="712718" cy="116308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12718" cy="1163087"/>
            </a:xfrm>
            <a:custGeom>
              <a:avLst/>
              <a:gdLst/>
              <a:ahLst/>
              <a:cxnLst/>
              <a:rect r="r" b="b" t="t" l="l"/>
              <a:pathLst>
                <a:path h="1163087" w="712718">
                  <a:moveTo>
                    <a:pt x="0" y="0"/>
                  </a:moveTo>
                  <a:lnTo>
                    <a:pt x="712718" y="0"/>
                  </a:lnTo>
                  <a:lnTo>
                    <a:pt x="712718" y="1163087"/>
                  </a:lnTo>
                  <a:lnTo>
                    <a:pt x="0" y="1163087"/>
                  </a:lnTo>
                  <a:close/>
                </a:path>
              </a:pathLst>
            </a:custGeom>
            <a:solidFill>
              <a:srgbClr val="14284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712718" cy="12011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319505" y="3970574"/>
            <a:ext cx="2896101" cy="4416094"/>
            <a:chOff x="0" y="0"/>
            <a:chExt cx="762759" cy="11630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62759" cy="1163087"/>
            </a:xfrm>
            <a:custGeom>
              <a:avLst/>
              <a:gdLst/>
              <a:ahLst/>
              <a:cxnLst/>
              <a:rect r="r" b="b" t="t" l="l"/>
              <a:pathLst>
                <a:path h="1163087" w="762759">
                  <a:moveTo>
                    <a:pt x="0" y="0"/>
                  </a:moveTo>
                  <a:lnTo>
                    <a:pt x="762759" y="0"/>
                  </a:lnTo>
                  <a:lnTo>
                    <a:pt x="762759" y="1163087"/>
                  </a:lnTo>
                  <a:lnTo>
                    <a:pt x="0" y="1163087"/>
                  </a:lnTo>
                  <a:close/>
                </a:path>
              </a:pathLst>
            </a:custGeom>
            <a:solidFill>
              <a:srgbClr val="EE313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762759" cy="12011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905929" y="4157289"/>
            <a:ext cx="3133097" cy="3381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0"/>
              </a:lnSpc>
            </a:pPr>
            <a:r>
              <a:rPr lang="en-US" sz="3229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 </a:t>
            </a:r>
          </a:p>
          <a:p>
            <a:pPr algn="ctr">
              <a:lnSpc>
                <a:spcPts val="4520"/>
              </a:lnSpc>
            </a:pPr>
            <a:r>
              <a:rPr lang="en-US" sz="3229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Exlporing</a:t>
            </a:r>
          </a:p>
          <a:p>
            <a:pPr algn="ctr">
              <a:lnSpc>
                <a:spcPts val="4520"/>
              </a:lnSpc>
            </a:pPr>
            <a:r>
              <a:rPr lang="en-US" sz="3229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AND </a:t>
            </a:r>
          </a:p>
          <a:p>
            <a:pPr algn="ctr">
              <a:lnSpc>
                <a:spcPts val="4520"/>
              </a:lnSpc>
            </a:pPr>
            <a:r>
              <a:rPr lang="en-US" sz="3229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DEEP </a:t>
            </a:r>
          </a:p>
          <a:p>
            <a:pPr algn="ctr">
              <a:lnSpc>
                <a:spcPts val="4520"/>
              </a:lnSpc>
            </a:pPr>
            <a:r>
              <a:rPr lang="en-US" sz="3229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learning</a:t>
            </a:r>
          </a:p>
          <a:p>
            <a:pPr algn="ctr">
              <a:lnSpc>
                <a:spcPts val="4520"/>
              </a:lnSpc>
              <a:spcBef>
                <a:spcPct val="0"/>
              </a:spcBef>
            </a:pPr>
            <a:r>
              <a:rPr lang="en-US" b="true" sz="3229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19505" y="4058244"/>
            <a:ext cx="2896101" cy="3041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4"/>
              </a:lnSpc>
            </a:pPr>
            <a:r>
              <a:rPr lang="en-US" sz="2881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Real Time </a:t>
            </a:r>
          </a:p>
          <a:p>
            <a:pPr algn="ctr">
              <a:lnSpc>
                <a:spcPts val="4034"/>
              </a:lnSpc>
            </a:pPr>
            <a:r>
              <a:rPr lang="en-US" sz="2881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Implementation</a:t>
            </a:r>
          </a:p>
          <a:p>
            <a:pPr algn="ctr">
              <a:lnSpc>
                <a:spcPts val="4034"/>
              </a:lnSpc>
            </a:pPr>
            <a:r>
              <a:rPr lang="en-US" sz="2881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AND</a:t>
            </a:r>
          </a:p>
          <a:p>
            <a:pPr algn="ctr">
              <a:lnSpc>
                <a:spcPts val="4034"/>
              </a:lnSpc>
            </a:pPr>
            <a:r>
              <a:rPr lang="en-US" sz="2881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Integration</a:t>
            </a:r>
          </a:p>
          <a:p>
            <a:pPr algn="ctr">
              <a:lnSpc>
                <a:spcPts val="4034"/>
              </a:lnSpc>
            </a:pPr>
            <a:r>
              <a:rPr lang="en-US" sz="2881" b="true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with live</a:t>
            </a:r>
          </a:p>
          <a:p>
            <a:pPr algn="ctr">
              <a:lnSpc>
                <a:spcPts val="4034"/>
              </a:lnSpc>
              <a:spcBef>
                <a:spcPct val="0"/>
              </a:spcBef>
            </a:pPr>
            <a:r>
              <a:rPr lang="en-US" b="true" sz="2881">
                <a:solidFill>
                  <a:srgbClr val="FDFDF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Sources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5DE0E6">
                <a:alpha val="100000"/>
              </a:srgbClr>
            </a:gs>
            <a:gs pos="100000">
              <a:srgbClr val="004AA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72" y="1609743"/>
            <a:ext cx="18280856" cy="5708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168"/>
              </a:lnSpc>
              <a:spcBef>
                <a:spcPct val="0"/>
              </a:spcBef>
            </a:pPr>
            <a:r>
              <a:rPr lang="en-US" sz="31548" u="none">
                <a:solidFill>
                  <a:srgbClr val="FF3131"/>
                </a:solidFill>
                <a:latin typeface="The Mumbai Sticker"/>
                <a:ea typeface="The Mumbai Sticker"/>
                <a:cs typeface="The Mumbai Sticker"/>
                <a:sym typeface="The Mumbai Sticker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050" y="45720"/>
            <a:ext cx="18288000" cy="10195560"/>
          </a:xfrm>
          <a:custGeom>
            <a:avLst/>
            <a:gdLst/>
            <a:ahLst/>
            <a:cxnLst/>
            <a:rect r="r" b="b" t="t" l="l"/>
            <a:pathLst>
              <a:path h="10195560" w="18288000">
                <a:moveTo>
                  <a:pt x="0" y="0"/>
                </a:moveTo>
                <a:lnTo>
                  <a:pt x="18288000" y="0"/>
                </a:lnTo>
                <a:lnTo>
                  <a:pt x="18288000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5290920"/>
            <a:ext cx="9144000" cy="3479551"/>
            <a:chOff x="0" y="0"/>
            <a:chExt cx="2408296" cy="9164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08296" cy="916425"/>
            </a:xfrm>
            <a:custGeom>
              <a:avLst/>
              <a:gdLst/>
              <a:ahLst/>
              <a:cxnLst/>
              <a:rect r="r" b="b" t="t" l="l"/>
              <a:pathLst>
                <a:path h="916425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916425"/>
                  </a:lnTo>
                  <a:lnTo>
                    <a:pt x="0" y="916425"/>
                  </a:lnTo>
                  <a:close/>
                </a:path>
              </a:pathLst>
            </a:custGeom>
            <a:solidFill>
              <a:srgbClr val="FE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408296" cy="9545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1440"/>
            <a:ext cx="18288000" cy="10195560"/>
          </a:xfrm>
          <a:custGeom>
            <a:avLst/>
            <a:gdLst/>
            <a:ahLst/>
            <a:cxnLst/>
            <a:rect r="r" b="b" t="t" l="l"/>
            <a:pathLst>
              <a:path h="10195560" w="18288000">
                <a:moveTo>
                  <a:pt x="0" y="0"/>
                </a:moveTo>
                <a:lnTo>
                  <a:pt x="18288000" y="0"/>
                </a:lnTo>
                <a:lnTo>
                  <a:pt x="18288000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79324" y="4416794"/>
            <a:ext cx="1941764" cy="1091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44"/>
              </a:lnSpc>
            </a:pPr>
            <a:r>
              <a:rPr lang="en-US" sz="6389" spc="121">
                <a:solidFill>
                  <a:srgbClr val="FAF9FA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64%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964448" y="626793"/>
            <a:ext cx="6351730" cy="878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09"/>
              </a:lnSpc>
            </a:pPr>
            <a:r>
              <a:rPr lang="en-US" b="true" sz="4792" spc="186">
                <a:solidFill>
                  <a:srgbClr val="030404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 Preprocessing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23902" y="5902228"/>
            <a:ext cx="3452609" cy="656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22"/>
              </a:lnSpc>
            </a:pPr>
            <a:r>
              <a:rPr lang="en-US" sz="3286" spc="226">
                <a:solidFill>
                  <a:srgbClr val="FAF9F9"/>
                </a:solidFill>
                <a:latin typeface="Arial"/>
                <a:ea typeface="Arial"/>
                <a:cs typeface="Arial"/>
                <a:sym typeface="Arial"/>
              </a:rPr>
              <a:t>Training dataset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05186" y="4435844"/>
            <a:ext cx="1525934" cy="977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76"/>
              </a:lnSpc>
            </a:pPr>
            <a:r>
              <a:rPr lang="en-US" sz="5768">
                <a:solidFill>
                  <a:srgbClr val="FAF9F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16%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094985" y="5918767"/>
            <a:ext cx="3764817" cy="656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4"/>
              </a:lnSpc>
            </a:pPr>
            <a:r>
              <a:rPr lang="en-US" sz="3377" spc="155">
                <a:solidFill>
                  <a:srgbClr val="FAF9F9"/>
                </a:solidFill>
                <a:latin typeface="Arial"/>
                <a:ea typeface="Arial"/>
                <a:cs typeface="Arial"/>
                <a:sym typeface="Arial"/>
              </a:rPr>
              <a:t>Validating dataset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71286" y="4435844"/>
            <a:ext cx="1802932" cy="977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76"/>
              </a:lnSpc>
            </a:pPr>
            <a:r>
              <a:rPr lang="en-US" sz="5768">
                <a:solidFill>
                  <a:srgbClr val="FAF9F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20%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27854" y="4435844"/>
            <a:ext cx="1725999" cy="977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76"/>
              </a:lnSpc>
            </a:pPr>
            <a:r>
              <a:rPr lang="en-US" sz="5768">
                <a:solidFill>
                  <a:srgbClr val="FAF9F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78%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671286" y="5902437"/>
            <a:ext cx="1544658" cy="656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4"/>
              </a:lnSpc>
            </a:pPr>
            <a:r>
              <a:rPr lang="en-US" sz="3377" spc="155">
                <a:solidFill>
                  <a:srgbClr val="FAF9F9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118525" y="5902437"/>
            <a:ext cx="1921689" cy="656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4"/>
              </a:lnSpc>
            </a:pPr>
            <a:r>
              <a:rPr lang="en-US" sz="3377" spc="155">
                <a:solidFill>
                  <a:srgbClr val="FAF9F9"/>
                </a:solidFill>
                <a:latin typeface="Arial"/>
                <a:ea typeface="Arial"/>
                <a:cs typeface="Arial"/>
                <a:sym typeface="Arial"/>
              </a:rPr>
              <a:t>Accuracy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5720"/>
            <a:ext cx="18288000" cy="10195560"/>
          </a:xfrm>
          <a:custGeom>
            <a:avLst/>
            <a:gdLst/>
            <a:ahLst/>
            <a:cxnLst/>
            <a:rect r="r" b="b" t="t" l="l"/>
            <a:pathLst>
              <a:path h="10195560" w="18288000">
                <a:moveTo>
                  <a:pt x="0" y="0"/>
                </a:moveTo>
                <a:lnTo>
                  <a:pt x="18288000" y="0"/>
                </a:lnTo>
                <a:lnTo>
                  <a:pt x="18288000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862148" y="746158"/>
            <a:ext cx="8594685" cy="629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2"/>
              </a:lnSpc>
            </a:pPr>
            <a:r>
              <a:rPr lang="en-US" sz="3723" spc="163">
                <a:solidFill>
                  <a:srgbClr val="060606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Exploratory Data Analysis (EDA)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195560"/>
          </a:xfrm>
          <a:custGeom>
            <a:avLst/>
            <a:gdLst/>
            <a:ahLst/>
            <a:cxnLst/>
            <a:rect r="r" b="b" t="t" l="l"/>
            <a:pathLst>
              <a:path h="10195560" w="18288000">
                <a:moveTo>
                  <a:pt x="0" y="0"/>
                </a:moveTo>
                <a:lnTo>
                  <a:pt x="18288000" y="0"/>
                </a:lnTo>
                <a:lnTo>
                  <a:pt x="18288000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5720"/>
            <a:ext cx="18288000" cy="10195560"/>
          </a:xfrm>
          <a:custGeom>
            <a:avLst/>
            <a:gdLst/>
            <a:ahLst/>
            <a:cxnLst/>
            <a:rect r="r" b="b" t="t" l="l"/>
            <a:pathLst>
              <a:path h="10195560" w="18288000">
                <a:moveTo>
                  <a:pt x="0" y="0"/>
                </a:moveTo>
                <a:lnTo>
                  <a:pt x="18288000" y="0"/>
                </a:lnTo>
                <a:lnTo>
                  <a:pt x="18288000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5720"/>
            <a:ext cx="18370009" cy="10241280"/>
          </a:xfrm>
          <a:custGeom>
            <a:avLst/>
            <a:gdLst/>
            <a:ahLst/>
            <a:cxnLst/>
            <a:rect r="r" b="b" t="t" l="l"/>
            <a:pathLst>
              <a:path h="10241280" w="18370009">
                <a:moveTo>
                  <a:pt x="0" y="0"/>
                </a:moveTo>
                <a:lnTo>
                  <a:pt x="18370009" y="0"/>
                </a:lnTo>
                <a:lnTo>
                  <a:pt x="18370009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5720"/>
            <a:ext cx="18288000" cy="10195560"/>
          </a:xfrm>
          <a:custGeom>
            <a:avLst/>
            <a:gdLst/>
            <a:ahLst/>
            <a:cxnLst/>
            <a:rect r="r" b="b" t="t" l="l"/>
            <a:pathLst>
              <a:path h="10195560" w="18288000">
                <a:moveTo>
                  <a:pt x="0" y="0"/>
                </a:moveTo>
                <a:lnTo>
                  <a:pt x="18288000" y="0"/>
                </a:lnTo>
                <a:lnTo>
                  <a:pt x="18288000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5720"/>
            <a:ext cx="18288000" cy="10195560"/>
          </a:xfrm>
          <a:custGeom>
            <a:avLst/>
            <a:gdLst/>
            <a:ahLst/>
            <a:cxnLst/>
            <a:rect r="r" b="b" t="t" l="l"/>
            <a:pathLst>
              <a:path h="10195560" w="18288000">
                <a:moveTo>
                  <a:pt x="0" y="0"/>
                </a:moveTo>
                <a:lnTo>
                  <a:pt x="18288000" y="0"/>
                </a:lnTo>
                <a:lnTo>
                  <a:pt x="18288000" y="10195560"/>
                </a:lnTo>
                <a:lnTo>
                  <a:pt x="0" y="10195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DAGonaj-P0Y</dc:identifier>
  <dcterms:modified xsi:type="dcterms:W3CDTF">2011-08-01T06:04:30Z</dcterms:modified>
  <cp:revision>1</cp:revision>
  <dc:title>AQI Prediction PPT</dc:title>
</cp:coreProperties>
</file>

<file path=docProps/thumbnail.jpeg>
</file>